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3DDBF54-FF22-4A70-9123-AE9FF8A99713}">
          <p14:sldIdLst>
            <p14:sldId id="256"/>
            <p14:sldId id="257"/>
            <p14:sldId id="258"/>
            <p14:sldId id="259"/>
          </p14:sldIdLst>
        </p14:section>
        <p14:section name="Sección sin título" id="{27524894-9CAB-46ED-B90A-D72B7149409E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7860F-F42D-4A0F-A74C-8BE45B7F0BE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04B76C-492C-4AF8-9467-52BC61D9B3D0}">
      <dgm:prSet phldrT="[Texto]"/>
      <dgm:spPr/>
      <dgm:t>
        <a:bodyPr/>
        <a:lstStyle/>
        <a:p>
          <a:r>
            <a:rPr lang="es-ES" dirty="0"/>
            <a:t>Alumnos no matriculados al 100%</a:t>
          </a:r>
        </a:p>
      </dgm:t>
    </dgm:pt>
    <dgm:pt modelId="{4FC5033B-94AE-4A24-9272-5267B6C03868}" type="parTrans" cxnId="{E5683898-2B8D-4259-A8DC-71EED2D057DC}">
      <dgm:prSet/>
      <dgm:spPr/>
      <dgm:t>
        <a:bodyPr/>
        <a:lstStyle/>
        <a:p>
          <a:endParaRPr lang="es-ES"/>
        </a:p>
      </dgm:t>
    </dgm:pt>
    <dgm:pt modelId="{665FAD4E-4958-4BA2-B91E-83C4A871F208}" type="sibTrans" cxnId="{E5683898-2B8D-4259-A8DC-71EED2D057DC}">
      <dgm:prSet/>
      <dgm:spPr/>
      <dgm:t>
        <a:bodyPr/>
        <a:lstStyle/>
        <a:p>
          <a:endParaRPr lang="es-ES"/>
        </a:p>
      </dgm:t>
    </dgm:pt>
    <dgm:pt modelId="{F1111021-D00F-48BB-859A-C692D2CAF3E9}">
      <dgm:prSet phldrT="[Texto]"/>
      <dgm:spPr/>
      <dgm:t>
        <a:bodyPr/>
        <a:lstStyle/>
        <a:p>
          <a:r>
            <a:rPr lang="es-ES" dirty="0"/>
            <a:t>Alumnos que en muchos casos son nuevos </a:t>
          </a:r>
        </a:p>
      </dgm:t>
    </dgm:pt>
    <dgm:pt modelId="{B7673C91-7080-45F9-BBB3-EB22DEEB6CF0}" type="parTrans" cxnId="{08C0A265-89E0-4427-B770-9691FE203839}">
      <dgm:prSet/>
      <dgm:spPr/>
      <dgm:t>
        <a:bodyPr/>
        <a:lstStyle/>
        <a:p>
          <a:endParaRPr lang="es-ES"/>
        </a:p>
      </dgm:t>
    </dgm:pt>
    <dgm:pt modelId="{A0F21134-C24B-411D-8E59-CC3E6163A899}" type="sibTrans" cxnId="{08C0A265-89E0-4427-B770-9691FE203839}">
      <dgm:prSet/>
      <dgm:spPr/>
      <dgm:t>
        <a:bodyPr/>
        <a:lstStyle/>
        <a:p>
          <a:endParaRPr lang="es-ES"/>
        </a:p>
      </dgm:t>
    </dgm:pt>
    <dgm:pt modelId="{FAC46897-C8F5-4C51-B8EB-63C000DBA95E}">
      <dgm:prSet phldrT="[Texto]"/>
      <dgm:spPr/>
      <dgm:t>
        <a:bodyPr/>
        <a:lstStyle/>
        <a:p>
          <a:r>
            <a:rPr lang="es-ES" dirty="0"/>
            <a:t>Problemas para contactarlos</a:t>
          </a:r>
        </a:p>
      </dgm:t>
    </dgm:pt>
    <dgm:pt modelId="{72804C5E-C325-4D1F-B6E3-4DD8251645D7}" type="parTrans" cxnId="{1FAFEFFE-5A99-4630-B8ED-569D6982255D}">
      <dgm:prSet/>
      <dgm:spPr/>
      <dgm:t>
        <a:bodyPr/>
        <a:lstStyle/>
        <a:p>
          <a:endParaRPr lang="es-ES"/>
        </a:p>
      </dgm:t>
    </dgm:pt>
    <dgm:pt modelId="{E90DE41B-1391-476F-8C44-6565D57174BD}" type="sibTrans" cxnId="{1FAFEFFE-5A99-4630-B8ED-569D6982255D}">
      <dgm:prSet/>
      <dgm:spPr/>
      <dgm:t>
        <a:bodyPr/>
        <a:lstStyle/>
        <a:p>
          <a:endParaRPr lang="es-ES"/>
        </a:p>
      </dgm:t>
    </dgm:pt>
    <dgm:pt modelId="{ACB7C09D-84D5-40A5-A7E3-F35F4F6E96CD}">
      <dgm:prSet/>
      <dgm:spPr/>
      <dgm:t>
        <a:bodyPr/>
        <a:lstStyle/>
        <a:p>
          <a:r>
            <a:rPr lang="es-ES" dirty="0"/>
            <a:t>La señal de radio y tv  tuvo deficiencias  por la baja señal </a:t>
          </a:r>
        </a:p>
      </dgm:t>
    </dgm:pt>
    <dgm:pt modelId="{8C3C7135-8B4C-4AC5-94D4-CB451D0CE2CA}" type="parTrans" cxnId="{FC88F557-16E2-4304-AAE9-1EA15C100D7A}">
      <dgm:prSet/>
      <dgm:spPr/>
      <dgm:t>
        <a:bodyPr/>
        <a:lstStyle/>
        <a:p>
          <a:endParaRPr lang="es-ES"/>
        </a:p>
      </dgm:t>
    </dgm:pt>
    <dgm:pt modelId="{F1AAE89E-7BAB-40B3-9C65-F090873D9FC6}" type="sibTrans" cxnId="{FC88F557-16E2-4304-AAE9-1EA15C100D7A}">
      <dgm:prSet/>
      <dgm:spPr/>
      <dgm:t>
        <a:bodyPr/>
        <a:lstStyle/>
        <a:p>
          <a:endParaRPr lang="es-ES"/>
        </a:p>
      </dgm:t>
    </dgm:pt>
    <dgm:pt modelId="{80CE3CAF-9AFE-44A0-A8AA-90E2AA9471F2}" type="pres">
      <dgm:prSet presAssocID="{4FA7860F-F42D-4A0F-A74C-8BE45B7F0BE5}" presName="CompostProcess" presStyleCnt="0">
        <dgm:presLayoutVars>
          <dgm:dir/>
          <dgm:resizeHandles val="exact"/>
        </dgm:presLayoutVars>
      </dgm:prSet>
      <dgm:spPr/>
    </dgm:pt>
    <dgm:pt modelId="{B8D1E6B4-0E65-48BA-B9AC-BC311745EE49}" type="pres">
      <dgm:prSet presAssocID="{4FA7860F-F42D-4A0F-A74C-8BE45B7F0BE5}" presName="arrow" presStyleLbl="bgShp" presStyleIdx="0" presStyleCnt="1" custScaleX="117647" custLinFactNeighborX="317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/>
      </dgm:spPr>
    </dgm:pt>
    <dgm:pt modelId="{66EAB039-7C53-40CB-825F-CC18306179D5}" type="pres">
      <dgm:prSet presAssocID="{4FA7860F-F42D-4A0F-A74C-8BE45B7F0BE5}" presName="linearProcess" presStyleCnt="0"/>
      <dgm:spPr/>
    </dgm:pt>
    <dgm:pt modelId="{8F5F6121-61F0-4123-A6FA-CB62E7BBC530}" type="pres">
      <dgm:prSet presAssocID="{2304B76C-492C-4AF8-9467-52BC61D9B3D0}" presName="textNode" presStyleLbl="node1" presStyleIdx="0" presStyleCnt="4" custScaleX="66133" custScaleY="144993" custLinFactX="-1785" custLinFactNeighborX="-100000" custLinFactNeighborY="-968">
        <dgm:presLayoutVars>
          <dgm:bulletEnabled val="1"/>
        </dgm:presLayoutVars>
      </dgm:prSet>
      <dgm:spPr>
        <a:prstGeom prst="flowChartDecision">
          <a:avLst/>
        </a:prstGeom>
      </dgm:spPr>
    </dgm:pt>
    <dgm:pt modelId="{58AC0353-A79E-4FD6-B610-826FC9AD5CB8}" type="pres">
      <dgm:prSet presAssocID="{665FAD4E-4958-4BA2-B91E-83C4A871F208}" presName="sibTrans" presStyleCnt="0"/>
      <dgm:spPr/>
    </dgm:pt>
    <dgm:pt modelId="{BB5C0196-7848-4AFD-BB6F-0146F2D637CD}" type="pres">
      <dgm:prSet presAssocID="{F1111021-D00F-48BB-859A-C692D2CAF3E9}" presName="textNode" presStyleLbl="node1" presStyleIdx="1" presStyleCnt="4" custScaleX="73176" custScaleY="155424" custLinFactX="-5131" custLinFactNeighborX="-100000" custLinFactNeighborY="-3870">
        <dgm:presLayoutVars>
          <dgm:bulletEnabled val="1"/>
        </dgm:presLayoutVars>
      </dgm:prSet>
      <dgm:spPr>
        <a:prstGeom prst="flowChartDecision">
          <a:avLst/>
        </a:prstGeom>
      </dgm:spPr>
    </dgm:pt>
    <dgm:pt modelId="{D08C0D05-EB59-49FD-809D-1FCFD016DE06}" type="pres">
      <dgm:prSet presAssocID="{A0F21134-C24B-411D-8E59-CC3E6163A899}" presName="sibTrans" presStyleCnt="0"/>
      <dgm:spPr/>
    </dgm:pt>
    <dgm:pt modelId="{2124CE0A-665A-4F53-A48C-1B1E553F8F38}" type="pres">
      <dgm:prSet presAssocID="{FAC46897-C8F5-4C51-B8EB-63C000DBA95E}" presName="textNode" presStyleLbl="node1" presStyleIdx="2" presStyleCnt="4" custScaleX="70881" custScaleY="147079" custLinFactX="-8477" custLinFactNeighborX="-100000" custLinFactNeighborY="-2903">
        <dgm:presLayoutVars>
          <dgm:bulletEnabled val="1"/>
        </dgm:presLayoutVars>
      </dgm:prSet>
      <dgm:spPr>
        <a:prstGeom prst="flowChartDecision">
          <a:avLst/>
        </a:prstGeom>
      </dgm:spPr>
    </dgm:pt>
    <dgm:pt modelId="{EB836809-F225-4569-AAE4-466C8BFB5BB7}" type="pres">
      <dgm:prSet presAssocID="{E90DE41B-1391-476F-8C44-6565D57174BD}" presName="sibTrans" presStyleCnt="0"/>
      <dgm:spPr/>
    </dgm:pt>
    <dgm:pt modelId="{11F6EC08-F45C-47B0-8438-E2E7FBEB3191}" type="pres">
      <dgm:prSet presAssocID="{ACB7C09D-84D5-40A5-A7E3-F35F4F6E96CD}" presName="textNode" presStyleLbl="node1" presStyleIdx="3" presStyleCnt="4" custScaleX="63612" custScaleY="151762" custLinFactX="-10220" custLinFactNeighborX="-100000" custLinFactNeighborY="2538">
        <dgm:presLayoutVars>
          <dgm:bulletEnabled val="1"/>
        </dgm:presLayoutVars>
      </dgm:prSet>
      <dgm:spPr>
        <a:prstGeom prst="flowChartDecision">
          <a:avLst/>
        </a:prstGeom>
      </dgm:spPr>
    </dgm:pt>
  </dgm:ptLst>
  <dgm:cxnLst>
    <dgm:cxn modelId="{AED4A610-D4FA-4B9B-8FD6-39682F4A25CA}" type="presOf" srcId="{FAC46897-C8F5-4C51-B8EB-63C000DBA95E}" destId="{2124CE0A-665A-4F53-A48C-1B1E553F8F38}" srcOrd="0" destOrd="0" presId="urn:microsoft.com/office/officeart/2005/8/layout/hProcess9"/>
    <dgm:cxn modelId="{D51CF740-FB35-471A-BC59-BD9D3D6D230A}" type="presOf" srcId="{F1111021-D00F-48BB-859A-C692D2CAF3E9}" destId="{BB5C0196-7848-4AFD-BB6F-0146F2D637CD}" srcOrd="0" destOrd="0" presId="urn:microsoft.com/office/officeart/2005/8/layout/hProcess9"/>
    <dgm:cxn modelId="{08C0A265-89E0-4427-B770-9691FE203839}" srcId="{4FA7860F-F42D-4A0F-A74C-8BE45B7F0BE5}" destId="{F1111021-D00F-48BB-859A-C692D2CAF3E9}" srcOrd="1" destOrd="0" parTransId="{B7673C91-7080-45F9-BBB3-EB22DEEB6CF0}" sibTransId="{A0F21134-C24B-411D-8E59-CC3E6163A899}"/>
    <dgm:cxn modelId="{2860C446-75AB-4294-AF60-E1C712147078}" type="presOf" srcId="{2304B76C-492C-4AF8-9467-52BC61D9B3D0}" destId="{8F5F6121-61F0-4123-A6FA-CB62E7BBC530}" srcOrd="0" destOrd="0" presId="urn:microsoft.com/office/officeart/2005/8/layout/hProcess9"/>
    <dgm:cxn modelId="{FC88F557-16E2-4304-AAE9-1EA15C100D7A}" srcId="{4FA7860F-F42D-4A0F-A74C-8BE45B7F0BE5}" destId="{ACB7C09D-84D5-40A5-A7E3-F35F4F6E96CD}" srcOrd="3" destOrd="0" parTransId="{8C3C7135-8B4C-4AC5-94D4-CB451D0CE2CA}" sibTransId="{F1AAE89E-7BAB-40B3-9C65-F090873D9FC6}"/>
    <dgm:cxn modelId="{E5683898-2B8D-4259-A8DC-71EED2D057DC}" srcId="{4FA7860F-F42D-4A0F-A74C-8BE45B7F0BE5}" destId="{2304B76C-492C-4AF8-9467-52BC61D9B3D0}" srcOrd="0" destOrd="0" parTransId="{4FC5033B-94AE-4A24-9272-5267B6C03868}" sibTransId="{665FAD4E-4958-4BA2-B91E-83C4A871F208}"/>
    <dgm:cxn modelId="{23EDFDC1-9311-4C54-B9E4-0E1D75F969E2}" type="presOf" srcId="{4FA7860F-F42D-4A0F-A74C-8BE45B7F0BE5}" destId="{80CE3CAF-9AFE-44A0-A8AA-90E2AA9471F2}" srcOrd="0" destOrd="0" presId="urn:microsoft.com/office/officeart/2005/8/layout/hProcess9"/>
    <dgm:cxn modelId="{C82F70C6-7249-439E-9C42-EBA8404ABD2F}" type="presOf" srcId="{ACB7C09D-84D5-40A5-A7E3-F35F4F6E96CD}" destId="{11F6EC08-F45C-47B0-8438-E2E7FBEB3191}" srcOrd="0" destOrd="0" presId="urn:microsoft.com/office/officeart/2005/8/layout/hProcess9"/>
    <dgm:cxn modelId="{1FAFEFFE-5A99-4630-B8ED-569D6982255D}" srcId="{4FA7860F-F42D-4A0F-A74C-8BE45B7F0BE5}" destId="{FAC46897-C8F5-4C51-B8EB-63C000DBA95E}" srcOrd="2" destOrd="0" parTransId="{72804C5E-C325-4D1F-B6E3-4DD8251645D7}" sibTransId="{E90DE41B-1391-476F-8C44-6565D57174BD}"/>
    <dgm:cxn modelId="{90D88C78-A4F7-4CBC-8D9E-D8FDA36D6932}" type="presParOf" srcId="{80CE3CAF-9AFE-44A0-A8AA-90E2AA9471F2}" destId="{B8D1E6B4-0E65-48BA-B9AC-BC311745EE49}" srcOrd="0" destOrd="0" presId="urn:microsoft.com/office/officeart/2005/8/layout/hProcess9"/>
    <dgm:cxn modelId="{81EF551D-4759-469E-905A-7ECDE02843AD}" type="presParOf" srcId="{80CE3CAF-9AFE-44A0-A8AA-90E2AA9471F2}" destId="{66EAB039-7C53-40CB-825F-CC18306179D5}" srcOrd="1" destOrd="0" presId="urn:microsoft.com/office/officeart/2005/8/layout/hProcess9"/>
    <dgm:cxn modelId="{0F443D87-DCB0-4788-BF98-8993CD56AB74}" type="presParOf" srcId="{66EAB039-7C53-40CB-825F-CC18306179D5}" destId="{8F5F6121-61F0-4123-A6FA-CB62E7BBC530}" srcOrd="0" destOrd="0" presId="urn:microsoft.com/office/officeart/2005/8/layout/hProcess9"/>
    <dgm:cxn modelId="{C9276A4B-CCF2-4266-B5BC-67E69E3E4481}" type="presParOf" srcId="{66EAB039-7C53-40CB-825F-CC18306179D5}" destId="{58AC0353-A79E-4FD6-B610-826FC9AD5CB8}" srcOrd="1" destOrd="0" presId="urn:microsoft.com/office/officeart/2005/8/layout/hProcess9"/>
    <dgm:cxn modelId="{3613C9A3-6DAD-43E4-8B65-514041EE5D39}" type="presParOf" srcId="{66EAB039-7C53-40CB-825F-CC18306179D5}" destId="{BB5C0196-7848-4AFD-BB6F-0146F2D637CD}" srcOrd="2" destOrd="0" presId="urn:microsoft.com/office/officeart/2005/8/layout/hProcess9"/>
    <dgm:cxn modelId="{8F153186-3370-4F8E-806B-24ED79766B56}" type="presParOf" srcId="{66EAB039-7C53-40CB-825F-CC18306179D5}" destId="{D08C0D05-EB59-49FD-809D-1FCFD016DE06}" srcOrd="3" destOrd="0" presId="urn:microsoft.com/office/officeart/2005/8/layout/hProcess9"/>
    <dgm:cxn modelId="{D806E0A9-FCEF-4AE4-8691-697A05E55A6F}" type="presParOf" srcId="{66EAB039-7C53-40CB-825F-CC18306179D5}" destId="{2124CE0A-665A-4F53-A48C-1B1E553F8F38}" srcOrd="4" destOrd="0" presId="urn:microsoft.com/office/officeart/2005/8/layout/hProcess9"/>
    <dgm:cxn modelId="{EDD40143-89E7-4FA1-9F36-25F980A87177}" type="presParOf" srcId="{66EAB039-7C53-40CB-825F-CC18306179D5}" destId="{EB836809-F225-4569-AAE4-466C8BFB5BB7}" srcOrd="5" destOrd="0" presId="urn:microsoft.com/office/officeart/2005/8/layout/hProcess9"/>
    <dgm:cxn modelId="{F93F505F-BFA2-4A43-8909-029A9F07AE4E}" type="presParOf" srcId="{66EAB039-7C53-40CB-825F-CC18306179D5}" destId="{11F6EC08-F45C-47B0-8438-E2E7FBEB319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CCDBC-8DA8-4958-8009-1184DE7B05E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008EB97-C4A2-4D75-B0E5-76BE3B1CFF24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/>
            <a:t>Se les fue ubicando poco a poco, nos ayudo mucho la entrega de los productos de Qaliwarma, programa juntos y los textos escolares</a:t>
          </a:r>
        </a:p>
      </dgm:t>
    </dgm:pt>
    <dgm:pt modelId="{74E095A0-5C38-4652-8F2D-CD9185E6DB01}" type="parTrans" cxnId="{AEC14F93-4727-403D-89AC-F0F8573980E2}">
      <dgm:prSet/>
      <dgm:spPr/>
      <dgm:t>
        <a:bodyPr/>
        <a:lstStyle/>
        <a:p>
          <a:endParaRPr lang="es-ES"/>
        </a:p>
      </dgm:t>
    </dgm:pt>
    <dgm:pt modelId="{C8F0BF71-2443-4874-93D4-1DF735998E22}" type="sibTrans" cxnId="{AEC14F93-4727-403D-89AC-F0F8573980E2}">
      <dgm:prSet/>
      <dgm:spPr/>
      <dgm:t>
        <a:bodyPr/>
        <a:lstStyle/>
        <a:p>
          <a:endParaRPr lang="es-ES"/>
        </a:p>
      </dgm:t>
    </dgm:pt>
    <dgm:pt modelId="{D09A580B-541B-47B7-92E5-C7C7748C5509}">
      <dgm:prSet phldrT="[Texto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ES" dirty="0"/>
            <a:t>Se fue ubicando, contactando y conociendo a los estudiantes  poco a poco a la fecha ya se ha logrado gracias a las distintas estrategias que se vienen utilizando</a:t>
          </a:r>
        </a:p>
      </dgm:t>
    </dgm:pt>
    <dgm:pt modelId="{222FCFA7-51A2-4E6C-BD3A-94FF589F4A3F}" type="parTrans" cxnId="{3591A5C0-8083-4266-8E0C-6837C3386DCE}">
      <dgm:prSet/>
      <dgm:spPr/>
      <dgm:t>
        <a:bodyPr/>
        <a:lstStyle/>
        <a:p>
          <a:endParaRPr lang="es-ES"/>
        </a:p>
      </dgm:t>
    </dgm:pt>
    <dgm:pt modelId="{367DF483-564C-451E-9FFA-0132D92A2278}" type="sibTrans" cxnId="{3591A5C0-8083-4266-8E0C-6837C3386DCE}">
      <dgm:prSet/>
      <dgm:spPr/>
      <dgm:t>
        <a:bodyPr/>
        <a:lstStyle/>
        <a:p>
          <a:endParaRPr lang="es-ES"/>
        </a:p>
      </dgm:t>
    </dgm:pt>
    <dgm:pt modelId="{436088AC-AA97-4FC0-A6FC-E9026241CE7F}">
      <dgm:prSet phldrT="[Texto]"/>
      <dgm:spPr>
        <a:ln>
          <a:solidFill>
            <a:srgbClr val="002060"/>
          </a:solidFill>
        </a:ln>
      </dgm:spPr>
      <dgm:t>
        <a:bodyPr/>
        <a:lstStyle/>
        <a:p>
          <a:pPr algn="l"/>
          <a:r>
            <a:rPr lang="es-ES" dirty="0"/>
            <a:t>No todos cuentan con celulares smartphone.</a:t>
          </a:r>
        </a:p>
        <a:p>
          <a:pPr algn="l"/>
          <a:r>
            <a:rPr lang="es-ES" dirty="0"/>
            <a:t>Algunos se encuentran en lugares alejados y no les fácil recargar sus celulares</a:t>
          </a:r>
        </a:p>
      </dgm:t>
    </dgm:pt>
    <dgm:pt modelId="{8718C0CF-E0F5-4229-A9C9-BD69D429CBC0}" type="parTrans" cxnId="{3EA7A526-2FAD-4F8D-976D-2B80A3C8AAF5}">
      <dgm:prSet/>
      <dgm:spPr/>
      <dgm:t>
        <a:bodyPr/>
        <a:lstStyle/>
        <a:p>
          <a:endParaRPr lang="es-ES"/>
        </a:p>
      </dgm:t>
    </dgm:pt>
    <dgm:pt modelId="{674C8787-17F1-4410-87D0-CE9437ECE2B9}" type="sibTrans" cxnId="{3EA7A526-2FAD-4F8D-976D-2B80A3C8AAF5}">
      <dgm:prSet/>
      <dgm:spPr/>
      <dgm:t>
        <a:bodyPr/>
        <a:lstStyle/>
        <a:p>
          <a:endParaRPr lang="es-ES"/>
        </a:p>
      </dgm:t>
    </dgm:pt>
    <dgm:pt modelId="{03B2B92A-46FA-4812-B46D-3B61AD2B6F69}" type="pres">
      <dgm:prSet presAssocID="{DA4CCDBC-8DA8-4958-8009-1184DE7B05EE}" presName="CompostProcess" presStyleCnt="0">
        <dgm:presLayoutVars>
          <dgm:dir/>
          <dgm:resizeHandles val="exact"/>
        </dgm:presLayoutVars>
      </dgm:prSet>
      <dgm:spPr/>
    </dgm:pt>
    <dgm:pt modelId="{A667B5E2-9456-4C0E-80AB-A1B5DE41A960}" type="pres">
      <dgm:prSet presAssocID="{DA4CCDBC-8DA8-4958-8009-1184DE7B05EE}" presName="arrow" presStyleLbl="bgShp" presStyleIdx="0" presStyleCn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/>
      </dgm:spPr>
    </dgm:pt>
    <dgm:pt modelId="{BDEC5204-9C8D-45DB-B6B9-8ABD77C60567}" type="pres">
      <dgm:prSet presAssocID="{DA4CCDBC-8DA8-4958-8009-1184DE7B05EE}" presName="linearProcess" presStyleCnt="0"/>
      <dgm:spPr/>
    </dgm:pt>
    <dgm:pt modelId="{720708CC-2731-4905-B721-DEF1EA20321D}" type="pres">
      <dgm:prSet presAssocID="{1008EB97-C4A2-4D75-B0E5-76BE3B1CFF24}" presName="textNode" presStyleLbl="node1" presStyleIdx="0" presStyleCnt="3">
        <dgm:presLayoutVars>
          <dgm:bulletEnabled val="1"/>
        </dgm:presLayoutVars>
      </dgm:prSet>
      <dgm:spPr/>
    </dgm:pt>
    <dgm:pt modelId="{2B5D844F-89EE-47FF-99D8-C4576C359108}" type="pres">
      <dgm:prSet presAssocID="{C8F0BF71-2443-4874-93D4-1DF735998E22}" presName="sibTrans" presStyleCnt="0"/>
      <dgm:spPr/>
    </dgm:pt>
    <dgm:pt modelId="{9E18987D-E6F8-46B9-9718-F2EA5BBABA6D}" type="pres">
      <dgm:prSet presAssocID="{D09A580B-541B-47B7-92E5-C7C7748C5509}" presName="textNode" presStyleLbl="node1" presStyleIdx="1" presStyleCnt="3">
        <dgm:presLayoutVars>
          <dgm:bulletEnabled val="1"/>
        </dgm:presLayoutVars>
      </dgm:prSet>
      <dgm:spPr/>
    </dgm:pt>
    <dgm:pt modelId="{A6D524C6-15F3-4E81-98CC-4C2315F51219}" type="pres">
      <dgm:prSet presAssocID="{367DF483-564C-451E-9FFA-0132D92A2278}" presName="sibTrans" presStyleCnt="0"/>
      <dgm:spPr/>
    </dgm:pt>
    <dgm:pt modelId="{5273C03A-60BA-43BA-A0CC-67C7F1B0AAE3}" type="pres">
      <dgm:prSet presAssocID="{436088AC-AA97-4FC0-A6FC-E9026241CE7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EA7A526-2FAD-4F8D-976D-2B80A3C8AAF5}" srcId="{DA4CCDBC-8DA8-4958-8009-1184DE7B05EE}" destId="{436088AC-AA97-4FC0-A6FC-E9026241CE7F}" srcOrd="2" destOrd="0" parTransId="{8718C0CF-E0F5-4229-A9C9-BD69D429CBC0}" sibTransId="{674C8787-17F1-4410-87D0-CE9437ECE2B9}"/>
    <dgm:cxn modelId="{82E80151-E756-42C9-A78C-7B1EBFD3FA5F}" type="presOf" srcId="{1008EB97-C4A2-4D75-B0E5-76BE3B1CFF24}" destId="{720708CC-2731-4905-B721-DEF1EA20321D}" srcOrd="0" destOrd="0" presId="urn:microsoft.com/office/officeart/2005/8/layout/hProcess9"/>
    <dgm:cxn modelId="{71328451-5BCE-4339-A9A5-9A29E13862A0}" type="presOf" srcId="{D09A580B-541B-47B7-92E5-C7C7748C5509}" destId="{9E18987D-E6F8-46B9-9718-F2EA5BBABA6D}" srcOrd="0" destOrd="0" presId="urn:microsoft.com/office/officeart/2005/8/layout/hProcess9"/>
    <dgm:cxn modelId="{AEC14F93-4727-403D-89AC-F0F8573980E2}" srcId="{DA4CCDBC-8DA8-4958-8009-1184DE7B05EE}" destId="{1008EB97-C4A2-4D75-B0E5-76BE3B1CFF24}" srcOrd="0" destOrd="0" parTransId="{74E095A0-5C38-4652-8F2D-CD9185E6DB01}" sibTransId="{C8F0BF71-2443-4874-93D4-1DF735998E22}"/>
    <dgm:cxn modelId="{3591A5C0-8083-4266-8E0C-6837C3386DCE}" srcId="{DA4CCDBC-8DA8-4958-8009-1184DE7B05EE}" destId="{D09A580B-541B-47B7-92E5-C7C7748C5509}" srcOrd="1" destOrd="0" parTransId="{222FCFA7-51A2-4E6C-BD3A-94FF589F4A3F}" sibTransId="{367DF483-564C-451E-9FFA-0132D92A2278}"/>
    <dgm:cxn modelId="{EFD623C9-7B9A-48FC-B94D-71FCC6B4F61E}" type="presOf" srcId="{436088AC-AA97-4FC0-A6FC-E9026241CE7F}" destId="{5273C03A-60BA-43BA-A0CC-67C7F1B0AAE3}" srcOrd="0" destOrd="0" presId="urn:microsoft.com/office/officeart/2005/8/layout/hProcess9"/>
    <dgm:cxn modelId="{E6183BEB-FDE1-43DB-B8E7-10F726A920A7}" type="presOf" srcId="{DA4CCDBC-8DA8-4958-8009-1184DE7B05EE}" destId="{03B2B92A-46FA-4812-B46D-3B61AD2B6F69}" srcOrd="0" destOrd="0" presId="urn:microsoft.com/office/officeart/2005/8/layout/hProcess9"/>
    <dgm:cxn modelId="{A2962564-8EA2-4A31-805E-F14753F1794C}" type="presParOf" srcId="{03B2B92A-46FA-4812-B46D-3B61AD2B6F69}" destId="{A667B5E2-9456-4C0E-80AB-A1B5DE41A960}" srcOrd="0" destOrd="0" presId="urn:microsoft.com/office/officeart/2005/8/layout/hProcess9"/>
    <dgm:cxn modelId="{903968C3-84D4-400A-8753-BFFF0EC68A3A}" type="presParOf" srcId="{03B2B92A-46FA-4812-B46D-3B61AD2B6F69}" destId="{BDEC5204-9C8D-45DB-B6B9-8ABD77C60567}" srcOrd="1" destOrd="0" presId="urn:microsoft.com/office/officeart/2005/8/layout/hProcess9"/>
    <dgm:cxn modelId="{16EC2011-E674-4C16-8D7D-521B3C9074D5}" type="presParOf" srcId="{BDEC5204-9C8D-45DB-B6B9-8ABD77C60567}" destId="{720708CC-2731-4905-B721-DEF1EA20321D}" srcOrd="0" destOrd="0" presId="urn:microsoft.com/office/officeart/2005/8/layout/hProcess9"/>
    <dgm:cxn modelId="{63590707-B870-4DB2-AC91-99BE1BB7DCC2}" type="presParOf" srcId="{BDEC5204-9C8D-45DB-B6B9-8ABD77C60567}" destId="{2B5D844F-89EE-47FF-99D8-C4576C359108}" srcOrd="1" destOrd="0" presId="urn:microsoft.com/office/officeart/2005/8/layout/hProcess9"/>
    <dgm:cxn modelId="{22313CAA-0533-42FC-9B04-392CA63A4169}" type="presParOf" srcId="{BDEC5204-9C8D-45DB-B6B9-8ABD77C60567}" destId="{9E18987D-E6F8-46B9-9718-F2EA5BBABA6D}" srcOrd="2" destOrd="0" presId="urn:microsoft.com/office/officeart/2005/8/layout/hProcess9"/>
    <dgm:cxn modelId="{383FBE3C-ED13-49F6-8AEA-349BB0A1877B}" type="presParOf" srcId="{BDEC5204-9C8D-45DB-B6B9-8ABD77C60567}" destId="{A6D524C6-15F3-4E81-98CC-4C2315F51219}" srcOrd="3" destOrd="0" presId="urn:microsoft.com/office/officeart/2005/8/layout/hProcess9"/>
    <dgm:cxn modelId="{DBA07723-CE85-46AE-AC9B-59DC51E26332}" type="presParOf" srcId="{BDEC5204-9C8D-45DB-B6B9-8ABD77C60567}" destId="{5273C03A-60BA-43BA-A0CC-67C7F1B0AAE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1D3E7-4B78-41F5-92D2-863C60FF7F0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5F61EFA-1ED5-49EE-8BBA-F543CF66804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Se trabaja a través de la WEB, se les provee copias que recogen de lugares pre establecidos,</a:t>
          </a:r>
        </a:p>
      </dgm:t>
    </dgm:pt>
    <dgm:pt modelId="{420D740B-0127-4FFC-A726-83A141BEC24E}" type="parTrans" cxnId="{86DB0EAB-5EE0-4887-9D96-B4E2D5583827}">
      <dgm:prSet/>
      <dgm:spPr/>
      <dgm:t>
        <a:bodyPr/>
        <a:lstStyle/>
        <a:p>
          <a:endParaRPr lang="es-ES"/>
        </a:p>
      </dgm:t>
    </dgm:pt>
    <dgm:pt modelId="{C884ABF1-AB34-43B4-8E4C-4DB16519BAA0}" type="sibTrans" cxnId="{86DB0EAB-5EE0-4887-9D96-B4E2D5583827}">
      <dgm:prSet/>
      <dgm:spPr/>
      <dgm:t>
        <a:bodyPr/>
        <a:lstStyle/>
        <a:p>
          <a:endParaRPr lang="es-ES"/>
        </a:p>
      </dgm:t>
    </dgm:pt>
    <dgm:pt modelId="{77CC9104-E6D8-4E47-BECB-4072E8A68907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Algunos docentes en su afán de ayudar a sus estudiantes mas necesitados les recargan sus celulares.</a:t>
          </a:r>
        </a:p>
      </dgm:t>
    </dgm:pt>
    <dgm:pt modelId="{9077A6EC-3E2A-4B53-AC3E-CC12BB3F56CD}" type="parTrans" cxnId="{2A4F8E81-B96B-4BCD-ABBA-01A4675B4374}">
      <dgm:prSet/>
      <dgm:spPr/>
      <dgm:t>
        <a:bodyPr/>
        <a:lstStyle/>
        <a:p>
          <a:endParaRPr lang="es-ES"/>
        </a:p>
      </dgm:t>
    </dgm:pt>
    <dgm:pt modelId="{436F64EF-E52F-42B0-A53B-49CF32AF9BD4}" type="sibTrans" cxnId="{2A4F8E81-B96B-4BCD-ABBA-01A4675B4374}">
      <dgm:prSet/>
      <dgm:spPr/>
      <dgm:t>
        <a:bodyPr/>
        <a:lstStyle/>
        <a:p>
          <a:endParaRPr lang="es-ES"/>
        </a:p>
      </dgm:t>
    </dgm:pt>
    <dgm:pt modelId="{A8A1677E-B82C-4D46-AB19-92B70B3735F8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dirty="0"/>
            <a:t>Se viene haciendo uso de la tecnología a partir de las llamadas múltiples que permiten la interacción entre docentes y estudiantes</a:t>
          </a:r>
        </a:p>
      </dgm:t>
    </dgm:pt>
    <dgm:pt modelId="{26051228-E80D-435A-9B5D-BA85FA9C4DA0}" type="parTrans" cxnId="{E47B7B3B-4CBA-4A86-846B-3CE11B224178}">
      <dgm:prSet/>
      <dgm:spPr/>
      <dgm:t>
        <a:bodyPr/>
        <a:lstStyle/>
        <a:p>
          <a:endParaRPr lang="es-ES"/>
        </a:p>
      </dgm:t>
    </dgm:pt>
    <dgm:pt modelId="{6B767F4F-6189-4F65-B6EE-7B2ABB882499}" type="sibTrans" cxnId="{E47B7B3B-4CBA-4A86-846B-3CE11B224178}">
      <dgm:prSet/>
      <dgm:spPr/>
      <dgm:t>
        <a:bodyPr/>
        <a:lstStyle/>
        <a:p>
          <a:endParaRPr lang="es-ES"/>
        </a:p>
      </dgm:t>
    </dgm:pt>
    <dgm:pt modelId="{AD1531B3-3ABB-4BE9-BAD1-44BB4240CD86}" type="pres">
      <dgm:prSet presAssocID="{6E21D3E7-4B78-41F5-92D2-863C60FF7F0A}" presName="CompostProcess" presStyleCnt="0">
        <dgm:presLayoutVars>
          <dgm:dir/>
          <dgm:resizeHandles val="exact"/>
        </dgm:presLayoutVars>
      </dgm:prSet>
      <dgm:spPr/>
    </dgm:pt>
    <dgm:pt modelId="{8709A488-D001-4A97-BD7A-FB1C8958B69B}" type="pres">
      <dgm:prSet presAssocID="{6E21D3E7-4B78-41F5-92D2-863C60FF7F0A}" presName="arrow" presStyleLbl="bgShp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21E6357D-B25C-41C7-97B0-13602BC22C44}" type="pres">
      <dgm:prSet presAssocID="{6E21D3E7-4B78-41F5-92D2-863C60FF7F0A}" presName="linearProcess" presStyleCnt="0"/>
      <dgm:spPr/>
    </dgm:pt>
    <dgm:pt modelId="{B3DDB1D1-F3C6-4EDA-AC61-231C4401661E}" type="pres">
      <dgm:prSet presAssocID="{C5F61EFA-1ED5-49EE-8BBA-F543CF668042}" presName="textNode" presStyleLbl="node1" presStyleIdx="0" presStyleCnt="3">
        <dgm:presLayoutVars>
          <dgm:bulletEnabled val="1"/>
        </dgm:presLayoutVars>
      </dgm:prSet>
      <dgm:spPr/>
    </dgm:pt>
    <dgm:pt modelId="{DE58EBAD-E726-42AC-905E-B94C236EA6A2}" type="pres">
      <dgm:prSet presAssocID="{C884ABF1-AB34-43B4-8E4C-4DB16519BAA0}" presName="sibTrans" presStyleCnt="0"/>
      <dgm:spPr/>
    </dgm:pt>
    <dgm:pt modelId="{97A13761-26CB-40B0-8C06-B4F879850A2C}" type="pres">
      <dgm:prSet presAssocID="{77CC9104-E6D8-4E47-BECB-4072E8A68907}" presName="textNode" presStyleLbl="node1" presStyleIdx="1" presStyleCnt="3">
        <dgm:presLayoutVars>
          <dgm:bulletEnabled val="1"/>
        </dgm:presLayoutVars>
      </dgm:prSet>
      <dgm:spPr/>
    </dgm:pt>
    <dgm:pt modelId="{914CCD36-1169-4250-A7C6-7E85A4082E22}" type="pres">
      <dgm:prSet presAssocID="{436F64EF-E52F-42B0-A53B-49CF32AF9BD4}" presName="sibTrans" presStyleCnt="0"/>
      <dgm:spPr/>
    </dgm:pt>
    <dgm:pt modelId="{BF6C7FCF-2837-49E9-8076-ED20FF4FA309}" type="pres">
      <dgm:prSet presAssocID="{A8A1677E-B82C-4D46-AB19-92B70B3735F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47B7B3B-4CBA-4A86-846B-3CE11B224178}" srcId="{6E21D3E7-4B78-41F5-92D2-863C60FF7F0A}" destId="{A8A1677E-B82C-4D46-AB19-92B70B3735F8}" srcOrd="2" destOrd="0" parTransId="{26051228-E80D-435A-9B5D-BA85FA9C4DA0}" sibTransId="{6B767F4F-6189-4F65-B6EE-7B2ABB882499}"/>
    <dgm:cxn modelId="{EB942740-4587-48E9-A854-F9C10AB8A638}" type="presOf" srcId="{6E21D3E7-4B78-41F5-92D2-863C60FF7F0A}" destId="{AD1531B3-3ABB-4BE9-BAD1-44BB4240CD86}" srcOrd="0" destOrd="0" presId="urn:microsoft.com/office/officeart/2005/8/layout/hProcess9"/>
    <dgm:cxn modelId="{2A4F8E81-B96B-4BCD-ABBA-01A4675B4374}" srcId="{6E21D3E7-4B78-41F5-92D2-863C60FF7F0A}" destId="{77CC9104-E6D8-4E47-BECB-4072E8A68907}" srcOrd="1" destOrd="0" parTransId="{9077A6EC-3E2A-4B53-AC3E-CC12BB3F56CD}" sibTransId="{436F64EF-E52F-42B0-A53B-49CF32AF9BD4}"/>
    <dgm:cxn modelId="{305CBF86-88AF-45F5-8788-1433A63D252C}" type="presOf" srcId="{77CC9104-E6D8-4E47-BECB-4072E8A68907}" destId="{97A13761-26CB-40B0-8C06-B4F879850A2C}" srcOrd="0" destOrd="0" presId="urn:microsoft.com/office/officeart/2005/8/layout/hProcess9"/>
    <dgm:cxn modelId="{86DB0EAB-5EE0-4887-9D96-B4E2D5583827}" srcId="{6E21D3E7-4B78-41F5-92D2-863C60FF7F0A}" destId="{C5F61EFA-1ED5-49EE-8BBA-F543CF668042}" srcOrd="0" destOrd="0" parTransId="{420D740B-0127-4FFC-A726-83A141BEC24E}" sibTransId="{C884ABF1-AB34-43B4-8E4C-4DB16519BAA0}"/>
    <dgm:cxn modelId="{7BFC69C9-3F90-49CF-89C1-4C55DF1971F8}" type="presOf" srcId="{C5F61EFA-1ED5-49EE-8BBA-F543CF668042}" destId="{B3DDB1D1-F3C6-4EDA-AC61-231C4401661E}" srcOrd="0" destOrd="0" presId="urn:microsoft.com/office/officeart/2005/8/layout/hProcess9"/>
    <dgm:cxn modelId="{6B7640E5-1FE5-424A-84AD-EE13647DC067}" type="presOf" srcId="{A8A1677E-B82C-4D46-AB19-92B70B3735F8}" destId="{BF6C7FCF-2837-49E9-8076-ED20FF4FA309}" srcOrd="0" destOrd="0" presId="urn:microsoft.com/office/officeart/2005/8/layout/hProcess9"/>
    <dgm:cxn modelId="{799075CB-C114-4D34-9644-A1FF60596A70}" type="presParOf" srcId="{AD1531B3-3ABB-4BE9-BAD1-44BB4240CD86}" destId="{8709A488-D001-4A97-BD7A-FB1C8958B69B}" srcOrd="0" destOrd="0" presId="urn:microsoft.com/office/officeart/2005/8/layout/hProcess9"/>
    <dgm:cxn modelId="{8DD093B6-68F4-4223-BDF4-336C28D860C5}" type="presParOf" srcId="{AD1531B3-3ABB-4BE9-BAD1-44BB4240CD86}" destId="{21E6357D-B25C-41C7-97B0-13602BC22C44}" srcOrd="1" destOrd="0" presId="urn:microsoft.com/office/officeart/2005/8/layout/hProcess9"/>
    <dgm:cxn modelId="{1C731C6B-ED71-400E-BF33-A98900F307FA}" type="presParOf" srcId="{21E6357D-B25C-41C7-97B0-13602BC22C44}" destId="{B3DDB1D1-F3C6-4EDA-AC61-231C4401661E}" srcOrd="0" destOrd="0" presId="urn:microsoft.com/office/officeart/2005/8/layout/hProcess9"/>
    <dgm:cxn modelId="{C6793958-B8D5-4A41-A759-427C4110BB4F}" type="presParOf" srcId="{21E6357D-B25C-41C7-97B0-13602BC22C44}" destId="{DE58EBAD-E726-42AC-905E-B94C236EA6A2}" srcOrd="1" destOrd="0" presId="urn:microsoft.com/office/officeart/2005/8/layout/hProcess9"/>
    <dgm:cxn modelId="{2BE5833B-9027-4E77-9224-F1D0D916E6A5}" type="presParOf" srcId="{21E6357D-B25C-41C7-97B0-13602BC22C44}" destId="{97A13761-26CB-40B0-8C06-B4F879850A2C}" srcOrd="2" destOrd="0" presId="urn:microsoft.com/office/officeart/2005/8/layout/hProcess9"/>
    <dgm:cxn modelId="{EEE55ADA-0308-47B6-9095-B7C8570719CE}" type="presParOf" srcId="{21E6357D-B25C-41C7-97B0-13602BC22C44}" destId="{914CCD36-1169-4250-A7C6-7E85A4082E22}" srcOrd="3" destOrd="0" presId="urn:microsoft.com/office/officeart/2005/8/layout/hProcess9"/>
    <dgm:cxn modelId="{E58B4177-440D-4901-A44F-6FBE9CF81A7A}" type="presParOf" srcId="{21E6357D-B25C-41C7-97B0-13602BC22C44}" destId="{BF6C7FCF-2837-49E9-8076-ED20FF4FA3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E6B4-0E65-48BA-B9AC-BC311745EE49}">
      <dsp:nvSpPr>
        <dsp:cNvPr id="0" name=""/>
        <dsp:cNvSpPr/>
      </dsp:nvSpPr>
      <dsp:spPr>
        <a:xfrm>
          <a:off x="4" y="0"/>
          <a:ext cx="9844084" cy="3424237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8F5F6121-61F0-4123-A6FA-CB62E7BBC530}">
      <dsp:nvSpPr>
        <dsp:cNvPr id="0" name=""/>
        <dsp:cNvSpPr/>
      </dsp:nvSpPr>
      <dsp:spPr>
        <a:xfrm>
          <a:off x="400340" y="705879"/>
          <a:ext cx="1953057" cy="1985961"/>
        </a:xfrm>
        <a:prstGeom prst="flowChartDecis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Alumnos no matriculados al 100%</a:t>
          </a:r>
        </a:p>
      </dsp:txBody>
      <dsp:txXfrm>
        <a:off x="888604" y="1202369"/>
        <a:ext cx="976529" cy="992981"/>
      </dsp:txXfrm>
    </dsp:sp>
    <dsp:sp modelId="{BB5C0196-7848-4AFD-BB6F-0146F2D637CD}">
      <dsp:nvSpPr>
        <dsp:cNvPr id="0" name=""/>
        <dsp:cNvSpPr/>
      </dsp:nvSpPr>
      <dsp:spPr>
        <a:xfrm>
          <a:off x="2424979" y="594694"/>
          <a:ext cx="2161053" cy="2128834"/>
        </a:xfrm>
        <a:prstGeom prst="flowChartDecis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Alumnos que en muchos casos son nuevos </a:t>
          </a:r>
        </a:p>
      </dsp:txBody>
      <dsp:txXfrm>
        <a:off x="2965242" y="1126903"/>
        <a:ext cx="1080527" cy="1064417"/>
      </dsp:txXfrm>
    </dsp:sp>
    <dsp:sp modelId="{2124CE0A-665A-4F53-A48C-1B1E553F8F38}">
      <dsp:nvSpPr>
        <dsp:cNvPr id="0" name=""/>
        <dsp:cNvSpPr/>
      </dsp:nvSpPr>
      <dsp:spPr>
        <a:xfrm>
          <a:off x="4657614" y="665089"/>
          <a:ext cx="2093276" cy="2014533"/>
        </a:xfrm>
        <a:prstGeom prst="flowChartDecis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Problemas para contactarlos</a:t>
          </a:r>
        </a:p>
      </dsp:txBody>
      <dsp:txXfrm>
        <a:off x="5180933" y="1168722"/>
        <a:ext cx="1046638" cy="1007267"/>
      </dsp:txXfrm>
    </dsp:sp>
    <dsp:sp modelId="{11F6EC08-F45C-47B0-8438-E2E7FBEB3191}">
      <dsp:nvSpPr>
        <dsp:cNvPr id="0" name=""/>
        <dsp:cNvSpPr/>
      </dsp:nvSpPr>
      <dsp:spPr>
        <a:xfrm>
          <a:off x="6869813" y="707543"/>
          <a:ext cx="1878606" cy="2078676"/>
        </a:xfrm>
        <a:prstGeom prst="flowChartDecis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La señal de radio y tv  tuvo deficiencias  por la baja señal </a:t>
          </a:r>
        </a:p>
      </dsp:txBody>
      <dsp:txXfrm>
        <a:off x="7339465" y="1227212"/>
        <a:ext cx="939303" cy="103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7B5E2-9456-4C0E-80AB-A1B5DE41A960}">
      <dsp:nvSpPr>
        <dsp:cNvPr id="0" name=""/>
        <dsp:cNvSpPr/>
      </dsp:nvSpPr>
      <dsp:spPr>
        <a:xfrm>
          <a:off x="777239" y="0"/>
          <a:ext cx="8808720" cy="3914643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20708CC-2731-4905-B721-DEF1EA20321D}">
      <dsp:nvSpPr>
        <dsp:cNvPr id="0" name=""/>
        <dsp:cNvSpPr/>
      </dsp:nvSpPr>
      <dsp:spPr>
        <a:xfrm>
          <a:off x="11132" y="1174392"/>
          <a:ext cx="3335655" cy="1565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 les fue ubicando poco a poco, nos ayudo mucho la entrega de los productos de Qaliwarma, programa juntos y los textos escolares</a:t>
          </a:r>
        </a:p>
      </dsp:txBody>
      <dsp:txXfrm>
        <a:off x="87571" y="1250831"/>
        <a:ext cx="3182777" cy="1412979"/>
      </dsp:txXfrm>
    </dsp:sp>
    <dsp:sp modelId="{9E18987D-E6F8-46B9-9718-F2EA5BBABA6D}">
      <dsp:nvSpPr>
        <dsp:cNvPr id="0" name=""/>
        <dsp:cNvSpPr/>
      </dsp:nvSpPr>
      <dsp:spPr>
        <a:xfrm>
          <a:off x="3513772" y="1174392"/>
          <a:ext cx="3335655" cy="1565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 fue ubicando, contactando y conociendo a los estudiantes  poco a poco a la fecha ya se ha logrado gracias a las distintas estrategias que se vienen utilizando</a:t>
          </a:r>
        </a:p>
      </dsp:txBody>
      <dsp:txXfrm>
        <a:off x="3590211" y="1250831"/>
        <a:ext cx="3182777" cy="1412979"/>
      </dsp:txXfrm>
    </dsp:sp>
    <dsp:sp modelId="{5273C03A-60BA-43BA-A0CC-67C7F1B0AAE3}">
      <dsp:nvSpPr>
        <dsp:cNvPr id="0" name=""/>
        <dsp:cNvSpPr/>
      </dsp:nvSpPr>
      <dsp:spPr>
        <a:xfrm>
          <a:off x="7016412" y="1174392"/>
          <a:ext cx="3335655" cy="1565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No todos cuentan con celulares smartphone.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Algunos se encuentran en lugares alejados y no les fácil recargar sus celulares</a:t>
          </a:r>
        </a:p>
      </dsp:txBody>
      <dsp:txXfrm>
        <a:off x="7092851" y="1250831"/>
        <a:ext cx="3182777" cy="1412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9A488-D001-4A97-BD7A-FB1C8958B69B}">
      <dsp:nvSpPr>
        <dsp:cNvPr id="0" name=""/>
        <dsp:cNvSpPr/>
      </dsp:nvSpPr>
      <dsp:spPr>
        <a:xfrm>
          <a:off x="777239" y="0"/>
          <a:ext cx="8808720" cy="3424237"/>
        </a:xfrm>
        <a:prstGeom prst="rightArrow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3DDB1D1-F3C6-4EDA-AC61-231C4401661E}">
      <dsp:nvSpPr>
        <dsp:cNvPr id="0" name=""/>
        <dsp:cNvSpPr/>
      </dsp:nvSpPr>
      <dsp:spPr>
        <a:xfrm>
          <a:off x="351174" y="1027271"/>
          <a:ext cx="3108960" cy="136969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 trabaja a través de la WEB, se les provee copias que recogen de lugares pre establecidos,</a:t>
          </a:r>
        </a:p>
      </dsp:txBody>
      <dsp:txXfrm>
        <a:off x="418037" y="1094134"/>
        <a:ext cx="2975234" cy="1235968"/>
      </dsp:txXfrm>
    </dsp:sp>
    <dsp:sp modelId="{97A13761-26CB-40B0-8C06-B4F879850A2C}">
      <dsp:nvSpPr>
        <dsp:cNvPr id="0" name=""/>
        <dsp:cNvSpPr/>
      </dsp:nvSpPr>
      <dsp:spPr>
        <a:xfrm>
          <a:off x="3627120" y="1027271"/>
          <a:ext cx="3108960" cy="136969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Algunos docentes en su afán de ayudar a sus estudiantes mas necesitados les recargan sus celulares.</a:t>
          </a:r>
        </a:p>
      </dsp:txBody>
      <dsp:txXfrm>
        <a:off x="3693983" y="1094134"/>
        <a:ext cx="2975234" cy="1235968"/>
      </dsp:txXfrm>
    </dsp:sp>
    <dsp:sp modelId="{BF6C7FCF-2837-49E9-8076-ED20FF4FA309}">
      <dsp:nvSpPr>
        <dsp:cNvPr id="0" name=""/>
        <dsp:cNvSpPr/>
      </dsp:nvSpPr>
      <dsp:spPr>
        <a:xfrm>
          <a:off x="6903065" y="1027271"/>
          <a:ext cx="3108960" cy="1369694"/>
        </a:xfrm>
        <a:prstGeom prst="roundRect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Se viene haciendo uso de la tecnología a partir de las llamadas múltiples que permiten la interacción entre docentes y estudiantes</a:t>
          </a:r>
        </a:p>
      </dsp:txBody>
      <dsp:txXfrm>
        <a:off x="6969928" y="1094134"/>
        <a:ext cx="2975234" cy="1235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2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734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3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40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0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4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15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4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7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7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8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9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006B-2955-499D-8128-B65F13D87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1" y="1300785"/>
            <a:ext cx="9023005" cy="1589171"/>
          </a:xfrm>
        </p:spPr>
        <p:txBody>
          <a:bodyPr>
            <a:normAutofit/>
          </a:bodyPr>
          <a:lstStyle/>
          <a:p>
            <a:pPr algn="ctr"/>
            <a:r>
              <a:rPr lang="es-ES" sz="4800" dirty="0"/>
              <a:t>COMPARTIENDO  EXPERIENCIAS EXITOSAS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EDB17-793B-41EC-AE79-17224ED03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3206044"/>
            <a:ext cx="6388277" cy="2051755"/>
          </a:xfrm>
        </p:spPr>
        <p:txBody>
          <a:bodyPr>
            <a:normAutofit/>
          </a:bodyPr>
          <a:lstStyle/>
          <a:p>
            <a:r>
              <a:rPr lang="es-ES" i="1" u="sng" dirty="0">
                <a:solidFill>
                  <a:schemeClr val="accent1">
                    <a:lumMod val="50000"/>
                  </a:schemeClr>
                </a:solidFill>
              </a:rPr>
              <a:t>Directivos: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Ale Núñez, Haydee			I.E. Nº 31510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Coris poma, Washington		 I.E. Nº 30170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Pérez Adauto, David		        I.E. Nº 30165 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6B4681-AFA8-42B0-A050-735638147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18" y="3032903"/>
            <a:ext cx="3609891" cy="34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2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C0FD5-0508-4AE7-B2FD-201F021A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801" y="690371"/>
            <a:ext cx="8911687" cy="1280890"/>
          </a:xfrm>
        </p:spPr>
        <p:txBody>
          <a:bodyPr/>
          <a:lstStyle/>
          <a:p>
            <a:pPr algn="ctr"/>
            <a:r>
              <a:rPr lang="es-ES" dirty="0"/>
              <a:t>AL INICIO: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33CDDDB-D4F6-4E98-AFC3-E06B94B84A5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8290008"/>
              </p:ext>
            </p:extLst>
          </p:nvPr>
        </p:nvGraphicFramePr>
        <p:xfrm>
          <a:off x="1173955" y="2380215"/>
          <a:ext cx="9844089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6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F7A84-5E0B-4086-889D-455B7F76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914193"/>
            <a:ext cx="8911687" cy="901354"/>
          </a:xfrm>
        </p:spPr>
        <p:txBody>
          <a:bodyPr/>
          <a:lstStyle/>
          <a:p>
            <a:pPr algn="ctr"/>
            <a:r>
              <a:rPr lang="es-ES" dirty="0"/>
              <a:t>DESPUÉS: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F34C746-FBA0-4C6A-8EF4-2E2F9C1DA09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62861"/>
              </p:ext>
            </p:extLst>
          </p:nvPr>
        </p:nvGraphicFramePr>
        <p:xfrm>
          <a:off x="914400" y="2214694"/>
          <a:ext cx="10363200" cy="391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16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0D9DD-EA82-4D2A-859B-46A13853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481" y="663866"/>
            <a:ext cx="8911687" cy="1280890"/>
          </a:xfrm>
        </p:spPr>
        <p:txBody>
          <a:bodyPr/>
          <a:lstStyle/>
          <a:p>
            <a:pPr algn="ctr"/>
            <a:r>
              <a:rPr lang="es-ES" dirty="0"/>
              <a:t>AHORA: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3E85F45-4215-4926-ACBC-8A13CF89702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752121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4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E22FF-2A67-4E7F-A945-3EA8662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610833"/>
          </a:xfrm>
        </p:spPr>
        <p:txBody>
          <a:bodyPr>
            <a:normAutofit/>
          </a:bodyPr>
          <a:lstStyle/>
          <a:p>
            <a:r>
              <a:rPr lang="es-ES" sz="8000" dirty="0"/>
              <a:t>MUCHAS GRACIAS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207FCD-FBD1-47DF-A848-E6A78366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84" y="2397412"/>
            <a:ext cx="4175603" cy="41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672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212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Espiral</vt:lpstr>
      <vt:lpstr>COMPARTIENDO  EXPERIENCIAS EXITOSAS</vt:lpstr>
      <vt:lpstr>AL INICIO:</vt:lpstr>
      <vt:lpstr>DESPUÉS:</vt:lpstr>
      <vt:lpstr>AHORA: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Compartiendo nuestras experiencias exitosas</dc:title>
  <dc:creator>PC</dc:creator>
  <cp:lastModifiedBy>INTEL</cp:lastModifiedBy>
  <cp:revision>13</cp:revision>
  <dcterms:created xsi:type="dcterms:W3CDTF">2020-10-08T23:05:37Z</dcterms:created>
  <dcterms:modified xsi:type="dcterms:W3CDTF">2020-10-09T21:54:05Z</dcterms:modified>
</cp:coreProperties>
</file>